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Layouts/slideLayout13.xml" ContentType="application/vnd.openxmlformats-officedocument.presentationml.slideLayout+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76" d="100"/>
          <a:sy n="76" d="100"/>
        </p:scale>
        <p:origin x="-128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interSettings" Target="printerSettings/printerSettings1.bin"/><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notesMaster" Target="notesMasters/notesMaster1.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95838D-4983-AF47-9830-AEA5902BCE77}" type="datetimeFigureOut">
              <a:rPr lang="en-US" smtClean="0"/>
              <a:t>9/1/09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8E4D8-BF12-3142-B158-54299A04F45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Author’s Notes help us as</a:t>
            </a:r>
            <a:r>
              <a:rPr lang="en-US" baseline="0" dirty="0" smtClean="0"/>
              <a:t> writers to think about what we actually want done with a piece, what help we need with a piece. </a:t>
            </a:r>
            <a:endParaRPr lang="en-US" dirty="0"/>
          </a:p>
        </p:txBody>
      </p:sp>
      <p:sp>
        <p:nvSpPr>
          <p:cNvPr id="4" name="Slide Number Placeholder 3"/>
          <p:cNvSpPr>
            <a:spLocks noGrp="1"/>
          </p:cNvSpPr>
          <p:nvPr>
            <p:ph type="sldNum" sz="quarter" idx="10"/>
          </p:nvPr>
        </p:nvSpPr>
        <p:spPr/>
        <p:txBody>
          <a:bodyPr/>
          <a:lstStyle/>
          <a:p>
            <a:fld id="{5438E4D8-BF12-3142-B158-54299A04F456}"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US"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30A593-7271-1F4C-9B71-AC97B27DBF90}" type="datetimeFigureOut">
              <a:rPr lang="en-US" smtClean="0"/>
              <a:t>9/1/09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ct val="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9B30A593-7271-1F4C-9B71-AC97B27DBF90}" type="datetimeFigureOut">
              <a:rPr lang="en-US" smtClean="0"/>
              <a:t>9/1/09</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124992EE-5A8D-3D42-B2F9-DE4EF61BF756}"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Click icon to add picture</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en-US"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Click icon to add picture</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30A593-7271-1F4C-9B71-AC97B27DBF90}" type="datetimeFigureOut">
              <a:rPr lang="en-US" smtClean="0"/>
              <a:t>9/1/09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US"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9B30A593-7271-1F4C-9B71-AC97B27DBF90}" type="datetimeFigureOut">
              <a:rPr lang="en-US" smtClean="0"/>
              <a:t>9/1/09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B30A593-7271-1F4C-9B71-AC97B27DBF90}" type="datetimeFigureOut">
              <a:rPr lang="en-US" smtClean="0"/>
              <a:t>9/1/09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B30A593-7271-1F4C-9B71-AC97B27DBF90}" type="datetimeFigureOut">
              <a:rPr lang="en-US" smtClean="0"/>
              <a:t>9/1/09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992EE-5A8D-3D42-B2F9-DE4EF61BF7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30A593-7271-1F4C-9B71-AC97B27DBF90}" type="datetimeFigureOut">
              <a:rPr lang="en-US" smtClean="0"/>
              <a:t>9/1/09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4992EE-5A8D-3D42-B2F9-DE4EF61BF75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ct val="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9B30A593-7271-1F4C-9B71-AC97B27DBF90}" type="datetimeFigureOut">
              <a:rPr lang="en-US" smtClean="0"/>
              <a:t>9/1/09</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124992EE-5A8D-3D42-B2F9-DE4EF61BF75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9B30A593-7271-1F4C-9B71-AC97B27DBF90}" type="datetimeFigureOut">
              <a:rPr lang="en-US" smtClean="0"/>
              <a:t>9/1/09</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124992EE-5A8D-3D42-B2F9-DE4EF61BF7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Group Etiquette</a:t>
            </a:r>
            <a:endParaRPr lang="en-US" dirty="0"/>
          </a:p>
        </p:txBody>
      </p:sp>
      <p:sp>
        <p:nvSpPr>
          <p:cNvPr id="3" name="Subtitle 2"/>
          <p:cNvSpPr>
            <a:spLocks noGrp="1"/>
          </p:cNvSpPr>
          <p:nvPr>
            <p:ph type="subTitle" idx="1"/>
          </p:nvPr>
        </p:nvSpPr>
        <p:spPr/>
        <p:txBody>
          <a:bodyPr/>
          <a:lstStyle/>
          <a:p>
            <a:r>
              <a:rPr lang="en-US" dirty="0" smtClean="0"/>
              <a:t>English 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Author’s Notes</a:t>
            </a:r>
            <a:endParaRPr lang="en-US" dirty="0"/>
          </a:p>
        </p:txBody>
      </p:sp>
      <p:sp>
        <p:nvSpPr>
          <p:cNvPr id="3" name="Content Placeholder 2"/>
          <p:cNvSpPr>
            <a:spLocks noGrp="1"/>
          </p:cNvSpPr>
          <p:nvPr>
            <p:ph idx="1"/>
          </p:nvPr>
        </p:nvSpPr>
        <p:spPr/>
        <p:txBody>
          <a:bodyPr>
            <a:normAutofit/>
          </a:bodyPr>
          <a:lstStyle/>
          <a:p>
            <a:r>
              <a:rPr lang="en-US" sz="3600" dirty="0" smtClean="0"/>
              <a:t>Gives responders information they need to know in order to give the author good feedback.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Author’s Notes</a:t>
            </a:r>
            <a:endParaRPr lang="en-US" dirty="0"/>
          </a:p>
        </p:txBody>
      </p:sp>
      <p:sp>
        <p:nvSpPr>
          <p:cNvPr id="3" name="Content Placeholder 2"/>
          <p:cNvSpPr>
            <a:spLocks noGrp="1"/>
          </p:cNvSpPr>
          <p:nvPr>
            <p:ph idx="1"/>
          </p:nvPr>
        </p:nvSpPr>
        <p:spPr/>
        <p:txBody>
          <a:bodyPr/>
          <a:lstStyle/>
          <a:p>
            <a:r>
              <a:rPr lang="en-US" dirty="0" smtClean="0"/>
              <a:t>They should contain 3 things: </a:t>
            </a:r>
          </a:p>
          <a:p>
            <a:pPr lvl="1">
              <a:buNone/>
            </a:pPr>
            <a:r>
              <a:rPr lang="en-US" dirty="0" smtClean="0"/>
              <a:t>1. Where the text is in the process of development (first draft, ninth draft, a free-write, an attempt to fix the second half, etc.)</a:t>
            </a:r>
          </a:p>
          <a:p>
            <a:pPr lvl="1">
              <a:buNone/>
            </a:pPr>
            <a:r>
              <a:rPr lang="en-US" dirty="0" smtClean="0"/>
              <a:t>2. Your assessment of the piece (I like this about it because…I am worried about it because….)</a:t>
            </a:r>
          </a:p>
          <a:p>
            <a:pPr lvl="1">
              <a:buNone/>
            </a:pPr>
            <a:r>
              <a:rPr lang="en-US" dirty="0" smtClean="0"/>
              <a:t>3. Any general sort of response you want or specific questions you want answered (“Today I think I need support and encouragement” “I’m worried about how I describe my grandmother here, so I want you to tell me how you imagine her from what I give you”)</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normAutofit/>
          </a:bodyPr>
          <a:lstStyle/>
          <a:p>
            <a:r>
              <a:rPr lang="en-US" sz="4000" dirty="0" smtClean="0"/>
              <a:t>To provide each writer with responses that keep them them writing and helps them improve their work.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Procedures:</a:t>
            </a:r>
            <a:endParaRPr lang="en-US" dirty="0"/>
          </a:p>
        </p:txBody>
      </p:sp>
      <p:sp>
        <p:nvSpPr>
          <p:cNvPr id="3" name="Content Placeholder 2"/>
          <p:cNvSpPr>
            <a:spLocks noGrp="1"/>
          </p:cNvSpPr>
          <p:nvPr>
            <p:ph idx="1"/>
          </p:nvPr>
        </p:nvSpPr>
        <p:spPr/>
        <p:txBody>
          <a:bodyPr>
            <a:normAutofit fontScale="92500"/>
          </a:bodyPr>
          <a:lstStyle/>
          <a:p>
            <a:r>
              <a:rPr lang="en-US" dirty="0" smtClean="0"/>
              <a:t>Divide the time equally (8-10 minutes/person)</a:t>
            </a:r>
          </a:p>
          <a:p>
            <a:r>
              <a:rPr lang="en-US" dirty="0" smtClean="0"/>
              <a:t>The writer reads his/her work aloud without apologizing for it</a:t>
            </a:r>
          </a:p>
          <a:p>
            <a:r>
              <a:rPr lang="en-US" dirty="0" smtClean="0"/>
              <a:t>Before or after reading (writer’s choice), the writer should give an Author’s Note</a:t>
            </a:r>
          </a:p>
          <a:p>
            <a:r>
              <a:rPr lang="en-US" dirty="0" smtClean="0"/>
              <a:t>The writer guides response talk---he/she decides what is allowable and what is off limits</a:t>
            </a:r>
          </a:p>
          <a:p>
            <a:r>
              <a:rPr lang="en-US" dirty="0" smtClean="0"/>
              <a:t>After group time, write a reflective piece about what happened and what you will do next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I: Support and Encouragement</a:t>
            </a:r>
            <a:endParaRPr lang="en-US" dirty="0"/>
          </a:p>
        </p:txBody>
      </p:sp>
      <p:sp>
        <p:nvSpPr>
          <p:cNvPr id="3" name="Content Placeholder 2"/>
          <p:cNvSpPr>
            <a:spLocks noGrp="1"/>
          </p:cNvSpPr>
          <p:nvPr>
            <p:ph idx="1"/>
          </p:nvPr>
        </p:nvSpPr>
        <p:spPr/>
        <p:txBody>
          <a:bodyPr/>
          <a:lstStyle/>
          <a:p>
            <a:r>
              <a:rPr lang="en-US" dirty="0" smtClean="0"/>
              <a:t>Reminding: “This reminds me of something I experienced/read/think about. What happened to me was….”</a:t>
            </a:r>
          </a:p>
          <a:p>
            <a:r>
              <a:rPr lang="en-US" dirty="0" err="1" smtClean="0"/>
              <a:t>Sayback</a:t>
            </a:r>
            <a:r>
              <a:rPr lang="en-US" dirty="0" smtClean="0"/>
              <a:t>: “I think I know what you’re saying. You’re saying that….”</a:t>
            </a:r>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I: Support and Encouragement</a:t>
            </a:r>
            <a:endParaRPr lang="en-US" dirty="0"/>
          </a:p>
        </p:txBody>
      </p:sp>
      <p:sp>
        <p:nvSpPr>
          <p:cNvPr id="3" name="Content Placeholder 2"/>
          <p:cNvSpPr>
            <a:spLocks noGrp="1"/>
          </p:cNvSpPr>
          <p:nvPr>
            <p:ph idx="1"/>
          </p:nvPr>
        </p:nvSpPr>
        <p:spPr/>
        <p:txBody>
          <a:bodyPr>
            <a:normAutofit fontScale="92500"/>
          </a:bodyPr>
          <a:lstStyle/>
          <a:p>
            <a:r>
              <a:rPr lang="en-US" dirty="0" smtClean="0"/>
              <a:t>Pointing: “I really liked this part right here because….” “The part of your writing that really sticks with me is…”</a:t>
            </a:r>
          </a:p>
          <a:p>
            <a:endParaRPr lang="en-US" dirty="0" smtClean="0"/>
          </a:p>
          <a:p>
            <a:r>
              <a:rPr lang="en-US" dirty="0" smtClean="0"/>
              <a:t>Background: “Where did you get this idea? Tell me what prompted you to write this piece.”</a:t>
            </a:r>
          </a:p>
          <a:p>
            <a:endParaRPr lang="en-US" dirty="0" smtClean="0"/>
          </a:p>
          <a:p>
            <a:r>
              <a:rPr lang="en-US" dirty="0" smtClean="0"/>
              <a:t>These responses show that someone is listening carefully and is not evaluating.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II: Identifying Trouble Spots</a:t>
            </a:r>
            <a:endParaRPr lang="en-US" dirty="0"/>
          </a:p>
        </p:txBody>
      </p:sp>
      <p:sp>
        <p:nvSpPr>
          <p:cNvPr id="3" name="Content Placeholder 2"/>
          <p:cNvSpPr>
            <a:spLocks noGrp="1"/>
          </p:cNvSpPr>
          <p:nvPr>
            <p:ph idx="1"/>
          </p:nvPr>
        </p:nvSpPr>
        <p:spPr/>
        <p:txBody>
          <a:bodyPr>
            <a:normAutofit lnSpcReduction="10000"/>
          </a:bodyPr>
          <a:lstStyle/>
          <a:p>
            <a:r>
              <a:rPr lang="en-US" dirty="0" smtClean="0"/>
              <a:t>Directed Response: As a writer say, “As I was writing this piece, the part that was really hard was ___________. It was hard because ____________. What did you think about this?”</a:t>
            </a:r>
          </a:p>
          <a:p>
            <a:endParaRPr lang="en-US" dirty="0" smtClean="0"/>
          </a:p>
          <a:p>
            <a:r>
              <a:rPr lang="en-US" dirty="0" smtClean="0"/>
              <a:t>Stars and Squiggles: “As I read, put a star in the margin next to anything you particularly like, and put squiggly lines under anything you are confused by or don’t like. I’ll ask you to explain your marks when I’m done.”</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II: Identifying Trouble Spots</a:t>
            </a:r>
            <a:endParaRPr lang="en-US" dirty="0"/>
          </a:p>
        </p:txBody>
      </p:sp>
      <p:sp>
        <p:nvSpPr>
          <p:cNvPr id="3" name="Content Placeholder 2"/>
          <p:cNvSpPr>
            <a:spLocks noGrp="1"/>
          </p:cNvSpPr>
          <p:nvPr>
            <p:ph idx="1"/>
          </p:nvPr>
        </p:nvSpPr>
        <p:spPr/>
        <p:txBody>
          <a:bodyPr/>
          <a:lstStyle/>
          <a:p>
            <a:r>
              <a:rPr lang="en-US" dirty="0" smtClean="0"/>
              <a:t>Movie of Mind: “I’m worried about this part here. I want you to describe what you were thinking about and expecting as I read up to this point, what happened to you when I read this part, and then what happened as I moved on into this next part. Give me a movie of your mind as I read. I’m interested in different movies different readers had as I read.”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II: Identifying Trouble Spots</a:t>
            </a:r>
            <a:endParaRPr lang="en-US" dirty="0"/>
          </a:p>
        </p:txBody>
      </p:sp>
      <p:sp>
        <p:nvSpPr>
          <p:cNvPr id="3" name="Content Placeholder 2"/>
          <p:cNvSpPr>
            <a:spLocks noGrp="1"/>
          </p:cNvSpPr>
          <p:nvPr>
            <p:ph idx="1"/>
          </p:nvPr>
        </p:nvSpPr>
        <p:spPr/>
        <p:txBody>
          <a:bodyPr/>
          <a:lstStyle/>
          <a:p>
            <a:r>
              <a:rPr lang="en-US" dirty="0" smtClean="0"/>
              <a:t>Ask Quiet Writer for Guidance: “As a responder, ask “Is there anything in this piece that was difficult for you? Do you want specific response?”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III: Process Strategies</a:t>
            </a:r>
            <a:endParaRPr lang="en-US" dirty="0"/>
          </a:p>
        </p:txBody>
      </p:sp>
      <p:sp>
        <p:nvSpPr>
          <p:cNvPr id="3" name="Content Placeholder 2"/>
          <p:cNvSpPr>
            <a:spLocks noGrp="1"/>
          </p:cNvSpPr>
          <p:nvPr>
            <p:ph idx="1"/>
          </p:nvPr>
        </p:nvSpPr>
        <p:spPr/>
        <p:txBody>
          <a:bodyPr>
            <a:normAutofit/>
          </a:bodyPr>
          <a:lstStyle/>
          <a:p>
            <a:r>
              <a:rPr lang="en-US" dirty="0" smtClean="0"/>
              <a:t>If this were my house: As a reader, you really want to make a suggestion you think is an improvement, but it’s the writer’s text. Try this: “If this were my house (and it’s not mine, it’s yours, and you know far more what you’re doing than I do), I’d redecorate it by ____________ .</a:t>
            </a:r>
          </a:p>
        </p:txBody>
      </p:sp>
    </p:spTree>
  </p:cSld>
  <p:clrMapOvr>
    <a:masterClrMapping/>
  </p:clrMapOvr>
</p:sld>
</file>

<file path=ppt/theme/_rels/theme1.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5" Type="http://schemas.openxmlformats.org/officeDocument/2006/relationships/image" Target="../media/image5.jpeg"/></Relationships>
</file>

<file path=ppt/theme/theme1.xml><?xml version="1.0" encoding="utf-8"?>
<a:theme xmlns:a="http://schemas.openxmlformats.org/drawingml/2006/main" name="Habitat">
  <a:themeElements>
    <a:clrScheme name="Custom 1">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majorFont>
      <a:minorFont>
        <a:latin typeface="Book Antiqua"/>
        <a:ea typeface=""/>
        <a:cs typeface=""/>
        <a:font script="Jpan" typeface="ＭＳ 明朝"/>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129</TotalTime>
  <Words>673</Words>
  <Application>Microsoft Macintosh PowerPoint</Application>
  <PresentationFormat>On-screen Show (4:3)</PresentationFormat>
  <Paragraphs>38</Paragraphs>
  <Slides>11</Slides>
  <Notes>1</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Habitat</vt:lpstr>
      <vt:lpstr>Writing Group Etiquette</vt:lpstr>
      <vt:lpstr>Goal:</vt:lpstr>
      <vt:lpstr>Procedures:</vt:lpstr>
      <vt:lpstr>Stage I: Support and Encouragement</vt:lpstr>
      <vt:lpstr>Stage I: Support and Encouragement</vt:lpstr>
      <vt:lpstr>Stage II: Identifying Trouble Spots</vt:lpstr>
      <vt:lpstr>Stage II: Identifying Trouble Spots</vt:lpstr>
      <vt:lpstr>Stage II: Identifying Trouble Spots</vt:lpstr>
      <vt:lpstr>Stage III: Process Strategies</vt:lpstr>
      <vt:lpstr>Writing Author’s Notes</vt:lpstr>
      <vt:lpstr>Author’s Notes</vt:lpstr>
    </vt:vector>
  </TitlesOfParts>
  <Company>Ogallala Public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Group Etiquette</dc:title>
  <dc:creator>Danielle Helzer</dc:creator>
  <cp:lastModifiedBy>Danielle Helzer</cp:lastModifiedBy>
  <cp:revision>13</cp:revision>
  <dcterms:created xsi:type="dcterms:W3CDTF">2009-09-01T13:24:23Z</dcterms:created>
  <dcterms:modified xsi:type="dcterms:W3CDTF">2009-09-01T15:33:48Z</dcterms:modified>
</cp:coreProperties>
</file>